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5" r:id="rId4"/>
    <p:sldId id="269" r:id="rId5"/>
    <p:sldId id="279" r:id="rId6"/>
    <p:sldId id="276" r:id="rId7"/>
    <p:sldId id="281" r:id="rId8"/>
    <p:sldId id="286" r:id="rId9"/>
    <p:sldId id="296" r:id="rId10"/>
    <p:sldId id="353" r:id="rId11"/>
    <p:sldId id="295" r:id="rId12"/>
    <p:sldId id="288" r:id="rId13"/>
    <p:sldId id="289" r:id="rId14"/>
    <p:sldId id="287" r:id="rId15"/>
    <p:sldId id="315" r:id="rId16"/>
    <p:sldId id="320" r:id="rId17"/>
    <p:sldId id="324" r:id="rId18"/>
    <p:sldId id="328" r:id="rId19"/>
    <p:sldId id="317" r:id="rId20"/>
    <p:sldId id="310" r:id="rId21"/>
    <p:sldId id="312" r:id="rId22"/>
    <p:sldId id="316" r:id="rId23"/>
    <p:sldId id="309" r:id="rId24"/>
    <p:sldId id="304" r:id="rId25"/>
    <p:sldId id="302" r:id="rId26"/>
    <p:sldId id="354" r:id="rId27"/>
    <p:sldId id="303" r:id="rId28"/>
    <p:sldId id="292" r:id="rId29"/>
    <p:sldId id="272" r:id="rId30"/>
    <p:sldId id="274" r:id="rId31"/>
    <p:sldId id="297" r:id="rId32"/>
    <p:sldId id="294" r:id="rId33"/>
    <p:sldId id="293" r:id="rId34"/>
    <p:sldId id="290" r:id="rId35"/>
    <p:sldId id="282" r:id="rId36"/>
    <p:sldId id="277" r:id="rId37"/>
    <p:sldId id="285" r:id="rId38"/>
    <p:sldId id="291" r:id="rId39"/>
    <p:sldId id="308" r:id="rId40"/>
    <p:sldId id="306" r:id="rId41"/>
    <p:sldId id="314" r:id="rId42"/>
    <p:sldId id="313" r:id="rId43"/>
    <p:sldId id="307" r:id="rId44"/>
    <p:sldId id="311" r:id="rId45"/>
    <p:sldId id="326" r:id="rId46"/>
    <p:sldId id="325" r:id="rId47"/>
    <p:sldId id="319" r:id="rId48"/>
    <p:sldId id="322" r:id="rId49"/>
    <p:sldId id="321" r:id="rId50"/>
    <p:sldId id="327" r:id="rId51"/>
    <p:sldId id="329" r:id="rId52"/>
    <p:sldId id="330" r:id="rId53"/>
    <p:sldId id="332" r:id="rId54"/>
    <p:sldId id="331" r:id="rId55"/>
    <p:sldId id="335" r:id="rId56"/>
    <p:sldId id="334" r:id="rId57"/>
    <p:sldId id="350" r:id="rId58"/>
    <p:sldId id="323" r:id="rId59"/>
    <p:sldId id="318" r:id="rId60"/>
    <p:sldId id="278" r:id="rId61"/>
    <p:sldId id="284" r:id="rId62"/>
    <p:sldId id="280" r:id="rId63"/>
    <p:sldId id="273" r:id="rId64"/>
    <p:sldId id="267" r:id="rId65"/>
    <p:sldId id="300" r:id="rId66"/>
    <p:sldId id="299" r:id="rId67"/>
    <p:sldId id="301" r:id="rId68"/>
    <p:sldId id="333" r:id="rId69"/>
    <p:sldId id="337" r:id="rId70"/>
    <p:sldId id="339" r:id="rId71"/>
    <p:sldId id="336" r:id="rId72"/>
    <p:sldId id="298" r:id="rId73"/>
    <p:sldId id="338" r:id="rId74"/>
    <p:sldId id="341" r:id="rId75"/>
    <p:sldId id="342" r:id="rId76"/>
    <p:sldId id="343" r:id="rId77"/>
    <p:sldId id="344" r:id="rId78"/>
    <p:sldId id="345" r:id="rId79"/>
    <p:sldId id="346" r:id="rId80"/>
    <p:sldId id="340" r:id="rId81"/>
    <p:sldId id="348" r:id="rId82"/>
    <p:sldId id="349" r:id="rId83"/>
    <p:sldId id="351" r:id="rId84"/>
    <p:sldId id="352" r:id="rId85"/>
    <p:sldId id="347" r:id="rId86"/>
    <p:sldId id="305" r:id="rId87"/>
    <p:sldId id="256" r:id="rId88"/>
    <p:sldId id="259" r:id="rId89"/>
    <p:sldId id="258" r:id="rId90"/>
    <p:sldId id="257" r:id="rId91"/>
    <p:sldId id="260" r:id="rId92"/>
    <p:sldId id="261" r:id="rId93"/>
    <p:sldId id="262" r:id="rId94"/>
    <p:sldId id="263" r:id="rId95"/>
    <p:sldId id="265" r:id="rId96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73704-F987-4CDD-9F39-0798FAE65FCA}" v="2" dt="2025-01-02T15:25:5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>
      <p:cViewPr varScale="1">
        <p:scale>
          <a:sx n="138" d="100"/>
          <a:sy n="138" d="100"/>
        </p:scale>
        <p:origin x="120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4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esmarais" userId="30e7e979f8cac0a3" providerId="LiveId" clId="{EF173704-F987-4CDD-9F39-0798FAE65FCA}"/>
    <pc:docChg chg="undo custSel modSld">
      <pc:chgData name="Jon Desmarais" userId="30e7e979f8cac0a3" providerId="LiveId" clId="{EF173704-F987-4CDD-9F39-0798FAE65FCA}" dt="2025-01-02T15:26:11.680" v="9" actId="14100"/>
      <pc:docMkLst>
        <pc:docMk/>
      </pc:docMkLst>
      <pc:sldChg chg="addSp delSp modSp mod">
        <pc:chgData name="Jon Desmarais" userId="30e7e979f8cac0a3" providerId="LiveId" clId="{EF173704-F987-4CDD-9F39-0798FAE65FCA}" dt="2025-01-02T15:26:11.680" v="9" actId="14100"/>
        <pc:sldMkLst>
          <pc:docMk/>
          <pc:sldMk cId="762005547" sldId="317"/>
        </pc:sldMkLst>
        <pc:picChg chg="add mod">
          <ac:chgData name="Jon Desmarais" userId="30e7e979f8cac0a3" providerId="LiveId" clId="{EF173704-F987-4CDD-9F39-0798FAE65FCA}" dt="2025-01-02T15:25:57.345" v="5"/>
          <ac:picMkLst>
            <pc:docMk/>
            <pc:sldMk cId="762005547" sldId="317"/>
            <ac:picMk id="3" creationId="{7EE436D3-33BB-CB37-514A-AF1BFD7DBF17}"/>
          </ac:picMkLst>
        </pc:picChg>
        <pc:picChg chg="add mod">
          <ac:chgData name="Jon Desmarais" userId="30e7e979f8cac0a3" providerId="LiveId" clId="{EF173704-F987-4CDD-9F39-0798FAE65FCA}" dt="2025-01-02T15:26:11.680" v="9" actId="14100"/>
          <ac:picMkLst>
            <pc:docMk/>
            <pc:sldMk cId="762005547" sldId="317"/>
            <ac:picMk id="7" creationId="{91E2C3D5-FB88-09C3-6A22-76E6D3803FED}"/>
          </ac:picMkLst>
        </pc:picChg>
        <pc:picChg chg="del">
          <ac:chgData name="Jon Desmarais" userId="30e7e979f8cac0a3" providerId="LiveId" clId="{EF173704-F987-4CDD-9F39-0798FAE65FCA}" dt="2025-01-02T15:25:54.448" v="0" actId="478"/>
          <ac:picMkLst>
            <pc:docMk/>
            <pc:sldMk cId="762005547" sldId="317"/>
            <ac:picMk id="2867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07.01.2025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screen">
            <a:alphaModFix/>
          </a:blip>
          <a:srcRect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B5AD-F58D-9152-3A91-721B07F9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413F74FD-E560-182B-BBA5-EFA6E52701C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>
            <a:extLst>
              <a:ext uri="{FF2B5EF4-FFF2-40B4-BE49-F238E27FC236}">
                <a16:creationId xmlns:a16="http://schemas.microsoft.com/office/drawing/2014/main" id="{7BAF46C0-1DA2-CFB1-6DA0-056DC3190EF7}"/>
              </a:ext>
            </a:extLst>
          </p:cNvPr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FFE3A-F2D4-C83F-1FD8-9E895229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71550"/>
            <a:ext cx="3840234" cy="2256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EEF01-917A-A45E-AE22-328D1D6C3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52784"/>
            <a:ext cx="1619476" cy="138131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DBEF6E-86EB-C6A6-045D-02B398F19823}"/>
              </a:ext>
            </a:extLst>
          </p:cNvPr>
          <p:cNvSpPr/>
          <p:nvPr/>
        </p:nvSpPr>
        <p:spPr>
          <a:xfrm>
            <a:off x="589280" y="3169920"/>
            <a:ext cx="1473200" cy="1361440"/>
          </a:xfrm>
          <a:custGeom>
            <a:avLst/>
            <a:gdLst>
              <a:gd name="connsiteX0" fmla="*/ 0 w 1473200"/>
              <a:gd name="connsiteY0" fmla="*/ 904240 h 1361440"/>
              <a:gd name="connsiteX1" fmla="*/ 995680 w 1473200"/>
              <a:gd name="connsiteY1" fmla="*/ 0 h 1361440"/>
              <a:gd name="connsiteX2" fmla="*/ 1473200 w 1473200"/>
              <a:gd name="connsiteY2" fmla="*/ 518160 h 1361440"/>
              <a:gd name="connsiteX3" fmla="*/ 508000 w 1473200"/>
              <a:gd name="connsiteY3" fmla="*/ 1361440 h 1361440"/>
              <a:gd name="connsiteX4" fmla="*/ 0 w 1473200"/>
              <a:gd name="connsiteY4" fmla="*/ 904240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200" h="1361440">
                <a:moveTo>
                  <a:pt x="0" y="904240"/>
                </a:moveTo>
                <a:lnTo>
                  <a:pt x="995680" y="0"/>
                </a:lnTo>
                <a:lnTo>
                  <a:pt x="1473200" y="518160"/>
                </a:lnTo>
                <a:lnTo>
                  <a:pt x="508000" y="1361440"/>
                </a:lnTo>
                <a:lnTo>
                  <a:pt x="0" y="90424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3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035624"/>
            <a:ext cx="2568704" cy="18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3948" y="714362"/>
            <a:ext cx="2789269" cy="20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50546"/>
            <a:ext cx="2015812" cy="22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85800"/>
            <a:ext cx="4395569" cy="18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28584"/>
            <a:ext cx="2024058" cy="17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785800"/>
            <a:ext cx="275898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58842"/>
            <a:ext cx="2721325" cy="20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8"/>
            <a:ext cx="2774030" cy="179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357568"/>
            <a:ext cx="3659914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9"/>
            <a:ext cx="2643206" cy="24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1153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8"/>
            <a:ext cx="30151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2857502"/>
            <a:ext cx="1856994" cy="215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714363"/>
            <a:ext cx="289547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47766"/>
            <a:ext cx="1928826" cy="17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2C3D5-FB88-09C3-6A22-76E6D3803F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529" y="843558"/>
            <a:ext cx="340986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24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429006"/>
            <a:ext cx="1714512" cy="143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857239"/>
            <a:ext cx="26342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2786064"/>
            <a:ext cx="1655748" cy="20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2919411" cy="205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3071816"/>
            <a:ext cx="2428877" cy="159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2329449" cy="216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3151958"/>
            <a:ext cx="2214578" cy="17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28860" y="714362"/>
            <a:ext cx="2334246" cy="21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928940"/>
            <a:ext cx="1666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428610"/>
            <a:ext cx="2777356" cy="231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2786050" y="3714758"/>
            <a:ext cx="47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ruins,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in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as </a:t>
            </a:r>
            <a:r>
              <a:rPr lang="nb-NO" sz="1200" dirty="0" err="1"/>
              <a:t>shown</a:t>
            </a:r>
            <a:r>
              <a:rPr lang="nb-NO" sz="1200" dirty="0"/>
              <a:t> have 4 </a:t>
            </a:r>
            <a:r>
              <a:rPr lang="nb-NO" sz="1200" dirty="0" err="1"/>
              <a:t>sections</a:t>
            </a:r>
            <a:r>
              <a:rPr lang="nb-NO" sz="1200" dirty="0"/>
              <a:t>, and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sections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be </a:t>
            </a:r>
            <a:r>
              <a:rPr lang="nb-NO" sz="1200" dirty="0" err="1"/>
              <a:t>destroyed</a:t>
            </a:r>
            <a:r>
              <a:rPr lang="nb-NO" sz="1200" dirty="0"/>
              <a:t> and </a:t>
            </a:r>
            <a:r>
              <a:rPr lang="nb-NO" sz="1200" dirty="0" err="1"/>
              <a:t>gives</a:t>
            </a:r>
            <a:r>
              <a:rPr lang="nb-NO" sz="1200" dirty="0"/>
              <a:t> ruins.</a:t>
            </a:r>
          </a:p>
          <a:p>
            <a:r>
              <a:rPr lang="nb-NO" sz="1200" dirty="0"/>
              <a:t>In order to kill </a:t>
            </a:r>
            <a:r>
              <a:rPr lang="nb-NO" sz="1200" dirty="0" err="1"/>
              <a:t>entire</a:t>
            </a:r>
            <a:r>
              <a:rPr lang="nb-NO" sz="1200" dirty="0"/>
              <a:t> </a:t>
            </a:r>
            <a:r>
              <a:rPr lang="nb-NO" sz="1200" dirty="0" err="1"/>
              <a:t>building</a:t>
            </a:r>
            <a:r>
              <a:rPr lang="nb-NO" sz="1200" dirty="0"/>
              <a:t>, all 4 </a:t>
            </a:r>
            <a:r>
              <a:rPr lang="nb-NO" sz="1200" dirty="0" err="1"/>
              <a:t>sections</a:t>
            </a:r>
            <a:r>
              <a:rPr lang="nb-NO" sz="1200" dirty="0"/>
              <a:t> must be </a:t>
            </a:r>
            <a:r>
              <a:rPr lang="nb-NO" sz="1200" dirty="0" err="1"/>
              <a:t>targeted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 as to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left</a:t>
            </a:r>
            <a:r>
              <a:rPr lang="nb-NO" sz="1200" dirty="0"/>
              <a:t>, </a:t>
            </a:r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after</a:t>
            </a:r>
            <a:r>
              <a:rPr lang="nb-NO" sz="1200" dirty="0"/>
              <a:t> </a:t>
            </a:r>
            <a:r>
              <a:rPr lang="nb-NO" sz="1200" dirty="0" err="1"/>
              <a:t>individual</a:t>
            </a:r>
            <a:r>
              <a:rPr lang="nb-NO" sz="1200" dirty="0"/>
              <a:t> </a:t>
            </a:r>
            <a:r>
              <a:rPr lang="nb-NO" sz="1200" dirty="0" err="1"/>
              <a:t>section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---&gt;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68301" y="4071948"/>
            <a:ext cx="1750252" cy="8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14480" y="3071816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57488" y="307181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714362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26D0-69B9-45C9-7AF8-81DB2A63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A47C0FDB-554D-69AD-AECC-A166142BC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5207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kstSylinder 7">
            <a:extLst>
              <a:ext uri="{FF2B5EF4-FFF2-40B4-BE49-F238E27FC236}">
                <a16:creationId xmlns:a16="http://schemas.microsoft.com/office/drawing/2014/main" id="{014312A9-881C-3C39-BA67-FFFE4A7E785D}"/>
              </a:ext>
            </a:extLst>
          </p:cNvPr>
          <p:cNvSpPr txBox="1"/>
          <p:nvPr/>
        </p:nvSpPr>
        <p:spPr>
          <a:xfrm>
            <a:off x="3214678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F679849-30AC-1BC6-B4DF-1A366D44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95841"/>
            <a:ext cx="3419872" cy="19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428992" y="4500576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  <a:p>
            <a:r>
              <a:rPr lang="nb-NO" sz="1200" dirty="0" err="1"/>
              <a:t>But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give</a:t>
            </a:r>
            <a:r>
              <a:rPr lang="nb-NO" sz="1200" dirty="0"/>
              <a:t> ”</a:t>
            </a:r>
            <a:r>
              <a:rPr lang="nb-NO" sz="1200" dirty="0" err="1"/>
              <a:t>fireworks</a:t>
            </a:r>
            <a:r>
              <a:rPr lang="nb-NO" sz="1200" dirty="0"/>
              <a:t>” /</a:t>
            </a:r>
            <a:r>
              <a:rPr lang="nb-NO" sz="1200" dirty="0" err="1"/>
              <a:t>secondary</a:t>
            </a:r>
            <a:r>
              <a:rPr lang="nb-NO" sz="1200" dirty="0"/>
              <a:t> </a:t>
            </a:r>
            <a:r>
              <a:rPr lang="nb-NO" sz="1200" dirty="0" err="1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06" y="714362"/>
            <a:ext cx="47166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2937348"/>
            <a:ext cx="2857520" cy="196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1" y="714362"/>
            <a:ext cx="3184665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643306" y="928676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Same </a:t>
            </a:r>
            <a:r>
              <a:rPr lang="nb-NO" sz="1200" dirty="0" err="1"/>
              <a:t>building</a:t>
            </a:r>
            <a:r>
              <a:rPr lang="nb-NO" sz="1200" dirty="0"/>
              <a:t>, just </a:t>
            </a:r>
            <a:r>
              <a:rPr lang="nb-NO" sz="1200" dirty="0" err="1"/>
              <a:t>different</a:t>
            </a:r>
            <a:r>
              <a:rPr lang="nb-NO" sz="1200" dirty="0"/>
              <a:t> </a:t>
            </a:r>
            <a:r>
              <a:rPr lang="nb-NO" sz="1200" dirty="0" err="1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3" y="2928940"/>
            <a:ext cx="2007823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00"/>
            <a:ext cx="46427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8"/>
            <a:ext cx="2166941" cy="160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997353" cy="161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760476"/>
            <a:ext cx="2071702" cy="219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3" y="642925"/>
            <a:ext cx="3619184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1781171" cy="218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642924"/>
            <a:ext cx="179912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01" y="707109"/>
            <a:ext cx="2967783" cy="20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928940"/>
            <a:ext cx="41321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54"/>
            <a:ext cx="2647953" cy="175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1000114"/>
            <a:ext cx="2571768" cy="201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2928940"/>
            <a:ext cx="18965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28662" y="928676"/>
            <a:ext cx="1436521" cy="201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286130"/>
            <a:ext cx="1342245" cy="16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1000114"/>
            <a:ext cx="301457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714362"/>
            <a:ext cx="2521800" cy="1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6"/>
            <a:ext cx="21431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786182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928676"/>
            <a:ext cx="260086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0378"/>
            <a:ext cx="2000255" cy="179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143254"/>
            <a:ext cx="2195511" cy="17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641658" cy="213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3143254"/>
            <a:ext cx="1604959" cy="171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571486"/>
            <a:ext cx="3291888" cy="253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62"/>
            <a:ext cx="2690804" cy="194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14626"/>
            <a:ext cx="2886082" cy="211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3571882"/>
            <a:ext cx="1670837" cy="100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1071552"/>
            <a:ext cx="3375201" cy="244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4768926" cy="15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643188"/>
            <a:ext cx="1617132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8"/>
            <a:ext cx="25854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06" y="714362"/>
            <a:ext cx="272432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28662" y="2714626"/>
            <a:ext cx="2355787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48" y="571486"/>
            <a:ext cx="2938135" cy="270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785800"/>
            <a:ext cx="3943349" cy="199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857502"/>
            <a:ext cx="2116480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8"/>
            <a:ext cx="2283426" cy="22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2976" y="571486"/>
            <a:ext cx="2603913" cy="19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6"/>
            <a:ext cx="2828928" cy="1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795585" cy="199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5" y="714362"/>
            <a:ext cx="2357454" cy="140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2428874"/>
            <a:ext cx="2438400" cy="2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357568"/>
            <a:ext cx="176471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1142990"/>
            <a:ext cx="4052886" cy="172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1538" y="2928940"/>
            <a:ext cx="1497858" cy="157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1000114"/>
            <a:ext cx="2398127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35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, </a:t>
            </a:r>
            <a:r>
              <a:rPr lang="nb-NO" sz="1200" dirty="0" err="1"/>
              <a:t>will</a:t>
            </a:r>
            <a:r>
              <a:rPr lang="nb-NO" sz="1200" dirty="0"/>
              <a:t> be </a:t>
            </a:r>
            <a:r>
              <a:rPr lang="nb-NO" sz="1200" dirty="0" err="1"/>
              <a:t>completely</a:t>
            </a:r>
            <a:r>
              <a:rPr lang="nb-NO" sz="1200" dirty="0"/>
              <a:t> </a:t>
            </a:r>
            <a:r>
              <a:rPr lang="nb-NO" sz="1200" dirty="0" err="1"/>
              <a:t>wiped</a:t>
            </a:r>
            <a:r>
              <a:rPr lang="nb-NO" sz="1200" dirty="0"/>
              <a:t> from </a:t>
            </a:r>
            <a:r>
              <a:rPr lang="nb-NO" sz="1200" dirty="0" err="1"/>
              <a:t>map</a:t>
            </a:r>
            <a:r>
              <a:rPr lang="nb-NO" sz="1200" dirty="0"/>
              <a:t>, and </a:t>
            </a:r>
            <a:r>
              <a:rPr lang="nb-NO" sz="1200" dirty="0" err="1"/>
              <a:t>will</a:t>
            </a:r>
            <a:r>
              <a:rPr lang="nb-NO" sz="1200" dirty="0"/>
              <a:t> not </a:t>
            </a:r>
            <a:r>
              <a:rPr lang="nb-NO" sz="1200" dirty="0" err="1"/>
              <a:t>give</a:t>
            </a:r>
            <a:r>
              <a:rPr lang="nb-NO" sz="1200" dirty="0"/>
              <a:t> </a:t>
            </a:r>
            <a:r>
              <a:rPr lang="nb-NO" sz="1200" dirty="0" err="1"/>
              <a:t>any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92"/>
            <a:ext cx="2102102" cy="17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9" y="785800"/>
            <a:ext cx="2318502" cy="209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3">
            <a:extLst>
              <a:ext uri="{FF2B5EF4-FFF2-40B4-BE49-F238E27FC236}">
                <a16:creationId xmlns:a16="http://schemas.microsoft.com/office/drawing/2014/main" id="{F52128BC-04D7-E84B-E8E3-59E90A126999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57224" y="2988978"/>
            <a:ext cx="1714512" cy="181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14362"/>
            <a:ext cx="305739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00727"/>
            <a:ext cx="2428892" cy="210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643206" cy="16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800"/>
            <a:ext cx="43458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86130"/>
            <a:ext cx="4200029" cy="157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14692"/>
            <a:ext cx="1689186" cy="165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785800"/>
            <a:ext cx="2538408" cy="14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1000114"/>
            <a:ext cx="3633783" cy="163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2714626"/>
            <a:ext cx="2416976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5" y="714362"/>
            <a:ext cx="385616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928676"/>
            <a:ext cx="2797776" cy="254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57224" y="3643320"/>
            <a:ext cx="1276343" cy="12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INDESTRUCTABLE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10338"/>
              </p:ext>
            </p:extLst>
          </p:nvPr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20" y="3143254"/>
            <a:ext cx="1457319" cy="175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929058" y="4357700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  (suggest 90 </a:t>
            </a:r>
            <a:r>
              <a:rPr lang="nb-NO" sz="1200" dirty="0" err="1"/>
              <a:t>degree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angle in </a:t>
            </a:r>
            <a:r>
              <a:rPr lang="nb-NO" sz="1200" dirty="0" err="1"/>
              <a:t>tgt</a:t>
            </a:r>
            <a:r>
              <a:rPr lang="nb-NO" sz="1200" dirty="0"/>
              <a:t> folder, as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destroyed</a:t>
            </a:r>
            <a:r>
              <a:rPr lang="nb-NO" sz="1200" dirty="0"/>
              <a:t> </a:t>
            </a:r>
            <a:r>
              <a:rPr lang="nb-NO" sz="1200" dirty="0" err="1"/>
              <a:t>bulding</a:t>
            </a:r>
            <a:r>
              <a:rPr lang="nb-NO" sz="1200" dirty="0"/>
              <a:t> have a hole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roof</a:t>
            </a:r>
            <a:endParaRPr lang="nb-NO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857238"/>
            <a:ext cx="3167054" cy="17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A3C14-F387-7CE0-0008-55B03341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571" y="2947131"/>
            <a:ext cx="2417615" cy="1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UNDER TESTING AFTER THIS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2857502"/>
            <a:ext cx="2014026" cy="205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034" y="857238"/>
            <a:ext cx="2071682" cy="190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071816"/>
            <a:ext cx="2305053" cy="1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1357322" cy="20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502"/>
            <a:ext cx="2193316" cy="202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4282" y="714362"/>
            <a:ext cx="276345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3357568"/>
            <a:ext cx="2505074" cy="145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20" y="857238"/>
            <a:ext cx="3299865" cy="233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282" y="3143254"/>
            <a:ext cx="1866169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642924"/>
            <a:ext cx="2509766" cy="22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034" y="3071816"/>
            <a:ext cx="1643057" cy="184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1020111"/>
            <a:ext cx="1785950" cy="382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3" y="2846733"/>
            <a:ext cx="1357322" cy="201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7" y="714363"/>
            <a:ext cx="2857520" cy="208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000378"/>
            <a:ext cx="1966357" cy="199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286148" cy="22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2844" y="3286130"/>
            <a:ext cx="2071702" cy="161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40050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5719" y="3545694"/>
            <a:ext cx="2630189" cy="138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714362"/>
            <a:ext cx="4071944" cy="270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7158" y="2959042"/>
            <a:ext cx="2143140" cy="20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2844" y="714362"/>
            <a:ext cx="341626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596" y="3214692"/>
            <a:ext cx="1657347" cy="164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5984" y="785800"/>
            <a:ext cx="1706578" cy="29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 rot="20399999">
            <a:off x="5102893" y="2361334"/>
            <a:ext cx="2643206" cy="64633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TESTED AMOUNT OF BOMBS NEEDED YET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5768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71816"/>
            <a:ext cx="2957516" cy="18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62"/>
            <a:ext cx="342503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/>
              <a:t>UNVERIFIED </a:t>
            </a:r>
            <a:r>
              <a:rPr lang="nb-NO" sz="3600" b="1" dirty="0" err="1"/>
              <a:t>after</a:t>
            </a:r>
            <a:r>
              <a:rPr lang="nb-NO" sz="3600" b="1" dirty="0"/>
              <a:t> </a:t>
            </a:r>
            <a:r>
              <a:rPr lang="nb-NO" sz="3600" b="1" dirty="0" err="1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Gives</a:t>
            </a:r>
            <a:r>
              <a:rPr lang="nb-NO" sz="1200" dirty="0"/>
              <a:t> ruins</a:t>
            </a:r>
          </a:p>
        </p:txBody>
      </p:sp>
    </p:spTree>
    <p:extLst>
      <p:ext uri="{BB962C8B-B14F-4D97-AF65-F5344CB8AC3E}">
        <p14:creationId xmlns:p14="http://schemas.microsoft.com/office/powerpoint/2010/main" val="762005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 r="-17386"/>
          <a:stretch/>
        </p:blipFill>
        <p:spPr>
          <a:xfrm>
            <a:off x="285720" y="1357304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  <p:sp>
        <p:nvSpPr>
          <p:cNvPr id="5" name="TekstSylinder 4"/>
          <p:cNvSpPr txBox="1"/>
          <p:nvPr/>
        </p:nvSpPr>
        <p:spPr>
          <a:xfrm rot="20889923">
            <a:off x="2296359" y="2055049"/>
            <a:ext cx="4071966" cy="523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COMMENT: AFTER TESTING IT SEEMS NOT TO BE POSSIBLE TO DESTROY  (2024-12-29)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1939</Words>
  <Application>Microsoft Office PowerPoint</Application>
  <PresentationFormat>Skjermfremvisning (16:9)</PresentationFormat>
  <Paragraphs>669</Paragraphs>
  <Slides>95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95</vt:i4>
      </vt:variant>
    </vt:vector>
  </HeadingPairs>
  <TitlesOfParts>
    <vt:vector size="97" baseType="lpstr">
      <vt:lpstr>Arial</vt:lpstr>
      <vt:lpstr>Kontortema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VarZaT -</cp:lastModifiedBy>
  <cp:revision>223</cp:revision>
  <dcterms:created xsi:type="dcterms:W3CDTF">2022-06-14T12:24:02Z</dcterms:created>
  <dcterms:modified xsi:type="dcterms:W3CDTF">2025-01-07T23:19:31Z</dcterms:modified>
</cp:coreProperties>
</file>